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sldIdLst>
    <p:sldId id="256" r:id="rId2"/>
    <p:sldId id="260" r:id="rId3"/>
    <p:sldId id="263" r:id="rId4"/>
    <p:sldId id="267" r:id="rId5"/>
    <p:sldId id="261" r:id="rId6"/>
    <p:sldId id="262" r:id="rId7"/>
    <p:sldId id="257" r:id="rId8"/>
    <p:sldId id="268" r:id="rId9"/>
    <p:sldId id="269" r:id="rId10"/>
    <p:sldId id="27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1930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61037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46510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5711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12766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14636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8093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93528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6944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1655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2066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5438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22002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33695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0879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7077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5821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B070D8-48F4-4D16-B2DF-3AB0038F3BA0}" type="datetimeFigureOut">
              <a:rPr lang="sk-SK" smtClean="0"/>
              <a:t>10. 12. 2024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966620-E189-4B07-B5B2-DD16B2CA8FD7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27853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04" r:id="rId12"/>
    <p:sldLayoutId id="2147484105" r:id="rId13"/>
    <p:sldLayoutId id="2147484106" r:id="rId14"/>
    <p:sldLayoutId id="2147484107" r:id="rId15"/>
    <p:sldLayoutId id="2147484108" r:id="rId16"/>
    <p:sldLayoutId id="214748410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77764E-A475-CEF1-4E6C-D128A2FBE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7551" y="2344411"/>
            <a:ext cx="4804731" cy="642074"/>
          </a:xfrm>
        </p:spPr>
        <p:txBody>
          <a:bodyPr>
            <a:noAutofit/>
          </a:bodyPr>
          <a:lstStyle/>
          <a:p>
            <a:r>
              <a:rPr lang="sk-SK" sz="3600" b="1" dirty="0">
                <a:latin typeface="BankGothic Md BT" panose="020B0807020203060204" pitchFamily="34" charset="0"/>
              </a:rPr>
              <a:t>Webové -</a:t>
            </a:r>
            <a:r>
              <a:rPr lang="sk-SK" sz="3600" b="1" dirty="0" err="1">
                <a:latin typeface="BankGothic Md BT" panose="020B0807020203060204" pitchFamily="34" charset="0"/>
              </a:rPr>
              <a:t>Brabus</a:t>
            </a:r>
            <a:endParaRPr lang="sk-SK" sz="3600" b="1" dirty="0">
              <a:latin typeface="BankGothic Md BT" panose="020B0807020203060204" pitchFamily="34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FBAD491-DE94-A2D8-09AA-60BA8F9AB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901" y="3526653"/>
            <a:ext cx="9440034" cy="3246387"/>
          </a:xfrm>
        </p:spPr>
        <p:txBody>
          <a:bodyPr>
            <a:normAutofit/>
          </a:bodyPr>
          <a:lstStyle/>
          <a:p>
            <a:r>
              <a:rPr lang="sk-SK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Autori: </a:t>
            </a:r>
            <a:endParaRPr lang="ru-RU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Yehor</a:t>
            </a:r>
            <a:r>
              <a:rPr lang="sk-SK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Verhun</a:t>
            </a:r>
            <a:endParaRPr lang="ru-RU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Yan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Kasabutski</a:t>
            </a:r>
            <a:r>
              <a:rPr lang="sk-SK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Artem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Korotkyy</a:t>
            </a:r>
            <a:r>
              <a:rPr lang="sk-SK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sk-SK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Matúš Stahovec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ECC66-61AB-4B9A-A7C7-7BDCAB391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436" y="431189"/>
            <a:ext cx="2550962" cy="19132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51E92C-D3EF-40E0-8368-2351FEF02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725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3FE8E4-4BA2-4D34-897B-22BB0C39A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5710" y="360257"/>
            <a:ext cx="48410" cy="53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88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8A7749-DB37-FBD9-BD71-B952F436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68168" y="0"/>
            <a:ext cx="10353762" cy="97045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 err="1">
                <a:effectLst/>
                <a:latin typeface="BankGothic Lt BT" panose="020B060702020306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Mobilna</a:t>
            </a:r>
            <a:r>
              <a:rPr lang="en-US" sz="4000" b="1" dirty="0">
                <a:effectLst/>
                <a:latin typeface="BankGothic Lt BT" panose="020B060702020306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BankGothic Lt BT" panose="020B060702020306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Verzia</a:t>
            </a:r>
            <a:endParaRPr lang="ru-RU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FC083A2-EFF6-ED32-2478-536D3A74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02" y="1263648"/>
            <a:ext cx="6750868" cy="553097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sk-SK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913251-0F51-4DEF-AF42-2DE52E510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51015" y="-2540005"/>
            <a:ext cx="61770" cy="6763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E95C27-5C5A-4804-A456-9101A12D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40" y="1031656"/>
            <a:ext cx="2245025" cy="553097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246077-B4DB-4C67-9CB9-AC922435A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03" y="1031656"/>
            <a:ext cx="2262350" cy="54734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417024-C1B1-4D46-B813-7F90D0DDF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77" y="1026066"/>
            <a:ext cx="2352764" cy="566457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BF21E12-8811-46F7-9DD7-CD13FB3C3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190" y="1031656"/>
            <a:ext cx="2352764" cy="565898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F654A7-9D9A-4F9C-9191-65DB5B306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4628" y="1018381"/>
            <a:ext cx="2364014" cy="567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7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77764E-A475-CEF1-4E6C-D128A2FBE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7549" y="2728634"/>
            <a:ext cx="4804731" cy="642074"/>
          </a:xfrm>
        </p:spPr>
        <p:txBody>
          <a:bodyPr>
            <a:noAutofit/>
          </a:bodyPr>
          <a:lstStyle/>
          <a:p>
            <a:r>
              <a:rPr lang="sk-SK" sz="3600" b="1" dirty="0">
                <a:latin typeface="BankGothic Md BT" panose="020B0807020203060204" pitchFamily="34" charset="0"/>
              </a:rPr>
              <a:t>Ďakujeme vám za pozornosť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FBAD491-DE94-A2D8-09AA-60BA8F9AB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897" y="3623715"/>
            <a:ext cx="9440034" cy="3246387"/>
          </a:xfrm>
        </p:spPr>
        <p:txBody>
          <a:bodyPr>
            <a:normAutofit/>
          </a:bodyPr>
          <a:lstStyle/>
          <a:p>
            <a:r>
              <a:rPr lang="sk-SK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Autori: </a:t>
            </a:r>
            <a:endParaRPr lang="ru-RU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Yehor</a:t>
            </a:r>
            <a:r>
              <a:rPr lang="sk-SK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Verhun</a:t>
            </a:r>
            <a:endParaRPr lang="ru-RU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Yan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Kasabutski</a:t>
            </a:r>
            <a:r>
              <a:rPr lang="sk-SK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Artem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Korotkyy</a:t>
            </a:r>
            <a:r>
              <a:rPr lang="sk-SK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sk-SK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Matúš Stahovec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ECC66-61AB-4B9A-A7C7-7BDCAB391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436" y="431189"/>
            <a:ext cx="2550962" cy="19132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51E92C-D3EF-40E0-8368-2351FEF02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725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3FE8E4-4BA2-4D34-897B-22BB0C39A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5709" y="720274"/>
            <a:ext cx="48410" cy="53008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2BBA49-D7F4-443E-854E-07E538AA3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102"/>
            <a:ext cx="6010538" cy="68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2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A515E1-7F33-04E0-9DC3-67BD7BA2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6225" y="124374"/>
            <a:ext cx="10353762" cy="970450"/>
          </a:xfrm>
        </p:spPr>
        <p:txBody>
          <a:bodyPr/>
          <a:lstStyle/>
          <a:p>
            <a:r>
              <a:rPr lang="sk-SK" b="1" dirty="0" err="1">
                <a:latin typeface="BankGothic Md BT" panose="020B0807020203060204" pitchFamily="34" charset="0"/>
              </a:rPr>
              <a:t>Frontend</a:t>
            </a:r>
            <a:r>
              <a:rPr lang="sk-SK" b="1" dirty="0">
                <a:latin typeface="BankGothic Md BT" panose="020B0807020203060204" pitchFamily="34" charset="0"/>
              </a:rPr>
              <a:t>	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3C0898A-1FFE-FBE1-29AC-61151645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40" y="1440396"/>
            <a:ext cx="5691191" cy="4874539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8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je zodpovedný za interakciu s používateľom. Používa </a:t>
            </a:r>
            <a:r>
              <a:rPr lang="sk-SK" sz="1800" dirty="0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HTML, CSS, a JavaScript </a:t>
            </a: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 vykreslenie obsahu a spracovanie udalostí, ako sú formuláre alebo navigácia.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ECF9ADD-D4C7-42C9-9606-F1C2D2839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038964" y="3443351"/>
            <a:ext cx="51975" cy="569119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1575C5E-4B55-4545-8E66-9D3A4112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49031" y="-1666799"/>
            <a:ext cx="48410" cy="530086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CA89DCE-ADE6-46C4-9BB9-3E70D088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8947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5DF414-4C43-4247-82C9-CD73CA8CA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4" y="3275426"/>
            <a:ext cx="6089475" cy="345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BB366B-48D3-46B1-8A03-46D5B31E48B6}"/>
              </a:ext>
            </a:extLst>
          </p:cNvPr>
          <p:cNvSpPr txBox="1"/>
          <p:nvPr/>
        </p:nvSpPr>
        <p:spPr>
          <a:xfrm>
            <a:off x="6544192" y="4523105"/>
            <a:ext cx="5041517" cy="67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8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Frameworky</a:t>
            </a: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 knižnice ako </a:t>
            </a:r>
            <a:r>
              <a:rPr lang="sk-SK" sz="1800" dirty="0" err="1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Bootstrap</a:t>
            </a:r>
            <a:r>
              <a:rPr lang="sk-SK" sz="1800" dirty="0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 </a:t>
            </a:r>
            <a:r>
              <a:rPr lang="sk-SK" sz="1800" dirty="0" err="1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Flexbox</a:t>
            </a:r>
            <a:r>
              <a:rPr lang="sk-SK" sz="1800" dirty="0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zaisťujú </a:t>
            </a:r>
            <a:r>
              <a:rPr lang="sk-SK" sz="18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responzívny</a:t>
            </a: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dizajn.</a:t>
            </a:r>
            <a:endParaRPr lang="ru-RU" sz="18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6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25BA3B-737D-4332-BF2F-8D6C64E87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" y="3345819"/>
            <a:ext cx="12192000" cy="38620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CBD0D2-8AD5-4C87-BBBA-0763CE2A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618" y="3914775"/>
            <a:ext cx="8111188" cy="59444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ankGothic Md BT" panose="020B0807020203060204" pitchFamily="34" charset="0"/>
              </a:rPr>
              <a:t>Car selector</a:t>
            </a:r>
            <a:endParaRPr lang="ru-RU" dirty="0"/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C9D3357E-B7C4-4227-B983-564300908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210422" cy="3829051"/>
          </a:xfr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1C2E97-6038-43F3-BA4C-581012028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71794" y="1920305"/>
            <a:ext cx="48410" cy="53008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1255A2-5B35-43A4-AC43-642958CA7628}"/>
              </a:ext>
            </a:extLst>
          </p:cNvPr>
          <p:cNvSpPr txBox="1"/>
          <p:nvPr/>
        </p:nvSpPr>
        <p:spPr>
          <a:xfrm>
            <a:off x="1714500" y="4896635"/>
            <a:ext cx="89868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Funkcia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používateľského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rozhrania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aplikácie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poskytuje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možnosť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navigácie</a:t>
            </a:r>
            <a:r>
              <a:rPr lang="en-US" sz="16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v </a:t>
            </a:r>
            <a:r>
              <a:rPr lang="en-US" sz="1600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kolekcii</a:t>
            </a:r>
            <a:r>
              <a:rPr lang="en-US" sz="16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automobilov</a:t>
            </a:r>
            <a:r>
              <a:rPr lang="en-US" sz="16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prostredníctvom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interaktívneho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posúvača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  <a:endParaRPr lang="ru-RU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b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Používateľ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môže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prepínať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medzi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jednotlivými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položkami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kolekcie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pomocou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navigačných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šípok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(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vľavo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vpravo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),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ktoré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ovládajú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zmenu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aktívneho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indexu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zobrazovanej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položky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Automobily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pritom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plynulo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posúvajú</a:t>
            </a:r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  <a:endParaRPr lang="sk-SK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369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1089A6-8121-4702-8D36-E1B0F2975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444" y="199289"/>
            <a:ext cx="3578537" cy="273863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5D7B8BE-3784-47C8-B8D1-508BD8EAD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4224658"/>
            <a:ext cx="10353762" cy="4058751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Registračná</a:t>
            </a:r>
            <a:r>
              <a:rPr lang="en-US" sz="18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funkcia</a:t>
            </a:r>
            <a:r>
              <a:rPr lang="en-US" sz="18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umožňuje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používateľom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vytvoriť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konto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zadaním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e-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mailovej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adresy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hesla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roku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narodenia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krajiny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Všetky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údaje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sú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uložené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v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jednej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databáze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Používatelia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môžu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stránku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jednoducho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prihlásiť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aj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pomocou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svojich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existujúcich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údajov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  <a:p>
            <a:endParaRPr lang="ru-RU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dispozícii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je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aj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možnosť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triediť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existujúcich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registrovaných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8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používateľov</a:t>
            </a: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  <a:endParaRPr lang="ru-RU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67CB4E-EEDD-40F1-B351-CE576C5C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3" y="0"/>
            <a:ext cx="4479679" cy="36004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117B6D-8AFE-46AB-966E-76FD9B4DB4C2}"/>
              </a:ext>
            </a:extLst>
          </p:cNvPr>
          <p:cNvSpPr txBox="1"/>
          <p:nvPr/>
        </p:nvSpPr>
        <p:spPr>
          <a:xfrm>
            <a:off x="3125157" y="2356911"/>
            <a:ext cx="6044562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ankGothic Md BT" panose="020B0807020203060204" pitchFamily="34" charset="0"/>
              </a:rPr>
              <a:t>Registration</a:t>
            </a:r>
          </a:p>
          <a:p>
            <a:pPr algn="ctr"/>
            <a:r>
              <a:rPr lang="en-US" sz="2500" dirty="0">
                <a:latin typeface="BankGothic Md BT" panose="020B0807020203060204" pitchFamily="34" charset="0"/>
              </a:rPr>
              <a:t>Sign IN &amp; Log IN</a:t>
            </a:r>
            <a:endParaRPr lang="ru-RU" sz="25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8AA9220-07D5-4AEE-A795-2903AB93A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59068" y="1125099"/>
            <a:ext cx="48410" cy="53008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731822-F243-4A93-91FD-6D4EF7BE1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07" y="144334"/>
            <a:ext cx="59994" cy="656933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80B72FD-F74A-423B-9CCE-8E2E6C52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981" y="115871"/>
            <a:ext cx="4310341" cy="34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3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48B952-5D69-702B-31C3-E302127ED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05630" y="-11075"/>
            <a:ext cx="10353762" cy="970450"/>
          </a:xfrm>
        </p:spPr>
        <p:txBody>
          <a:bodyPr/>
          <a:lstStyle/>
          <a:p>
            <a:r>
              <a:rPr lang="sk-SK" b="1" dirty="0" err="1">
                <a:latin typeface="BankGothic Md BT" panose="020B0807020203060204" pitchFamily="34" charset="0"/>
              </a:rPr>
              <a:t>Backen</a:t>
            </a:r>
            <a:r>
              <a:rPr lang="en-US" b="1" dirty="0">
                <a:latin typeface="BankGothic Md BT" panose="020B0807020203060204" pitchFamily="34" charset="0"/>
              </a:rPr>
              <a:t>d</a:t>
            </a:r>
            <a:endParaRPr lang="sk-SK" b="1" dirty="0">
              <a:latin typeface="BankGothic Md BT" panose="020B0807020203060204" pitchFamily="34" charset="0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913001C-BCE4-EF44-67C8-01E04EAF1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94" y="3154275"/>
            <a:ext cx="5563205" cy="51636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sk-SK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6900" indent="0">
              <a:buNone/>
            </a:pPr>
            <a:br>
              <a:rPr lang="sk-SK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endParaRPr lang="sk-SK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E60CE-43F8-4F3B-BDD2-B715CCE150A0}"/>
              </a:ext>
            </a:extLst>
          </p:cNvPr>
          <p:cNvSpPr txBox="1"/>
          <p:nvPr/>
        </p:nvSpPr>
        <p:spPr>
          <a:xfrm>
            <a:off x="398074" y="1332360"/>
            <a:ext cx="5621725" cy="195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8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</a:t>
            </a: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je vytvorený pomocou </a:t>
            </a:r>
            <a:r>
              <a:rPr lang="sk-SK" sz="1800" dirty="0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Next.js</a:t>
            </a: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ktorý spracováva požiadavky z </a:t>
            </a:r>
            <a:r>
              <a:rPr lang="sk-SK" sz="18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frontendu</a:t>
            </a: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Na organizáciu kódu a správu API sa používa Next.js.</a:t>
            </a:r>
            <a:endParaRPr lang="ru-RU" sz="18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 projekte sa na prácu s </a:t>
            </a:r>
            <a:r>
              <a:rPr lang="sk-SK" sz="18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backendom</a:t>
            </a: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používa </a:t>
            </a:r>
            <a:r>
              <a:rPr lang="sk-SK" sz="1800" dirty="0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ORM </a:t>
            </a:r>
            <a:r>
              <a:rPr lang="sk-SK" sz="1800" dirty="0" err="1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Prisma</a:t>
            </a: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na interakciu s databázou, ako aj vlastné API vytvorené tímom.</a:t>
            </a:r>
            <a:endParaRPr lang="ru-RU" sz="18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CB1D66-3850-41C9-A1E9-EEBAEDE27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37691" y="-1847229"/>
            <a:ext cx="48410" cy="53008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BEE034-A493-46F1-B903-C701A874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96" y="1101198"/>
            <a:ext cx="48410" cy="53008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19D2BE8-AE6B-4AB9-88B7-C94B573FF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54" y="19110"/>
            <a:ext cx="6039945" cy="32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D869FA9-163A-4241-B901-7CAF16B58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25" y="3292320"/>
            <a:ext cx="6096001" cy="342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D2EE9B-DA2D-42D4-95C0-7FD40E2F5952}"/>
              </a:ext>
            </a:extLst>
          </p:cNvPr>
          <p:cNvSpPr txBox="1"/>
          <p:nvPr/>
        </p:nvSpPr>
        <p:spPr>
          <a:xfrm>
            <a:off x="456594" y="3940069"/>
            <a:ext cx="5410606" cy="2063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8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Databáza:</a:t>
            </a:r>
            <a:endParaRPr lang="ru-RU" sz="18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Použitá je databáza </a:t>
            </a:r>
            <a:r>
              <a:rPr lang="sk-SK" sz="1800" dirty="0" err="1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Postgres</a:t>
            </a: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 spustenie je cez </a:t>
            </a:r>
            <a:r>
              <a:rPr lang="sk-SK" sz="1800" dirty="0" err="1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</a:t>
            </a:r>
            <a:r>
              <a:rPr lang="sk-SK" sz="1800" dirty="0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  <a:endParaRPr lang="ru-RU" sz="1800" dirty="0">
              <a:solidFill>
                <a:srgbClr val="00B0F0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sk-SK" sz="18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Databáza uchováva údaje o používateľoch, stránkach, alebo konfiguráciách generovaných webov.</a:t>
            </a:r>
            <a:endParaRPr lang="ru-RU" sz="18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0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523EFC-7861-BBD0-A438-C0DDD9D6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24006" y="286850"/>
            <a:ext cx="10353762" cy="970450"/>
          </a:xfrm>
        </p:spPr>
        <p:txBody>
          <a:bodyPr/>
          <a:lstStyle/>
          <a:p>
            <a:r>
              <a:rPr lang="sk-SK" b="1" dirty="0">
                <a:latin typeface="BankGothic Md BT" panose="020B0807020203060204" pitchFamily="34" charset="0"/>
              </a:rPr>
              <a:t>Inštrukcie na spustenie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8AA301E-3F7A-8271-9E22-4E3BE8BF0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894" y="1579042"/>
            <a:ext cx="6485713" cy="5278958"/>
          </a:xfrm>
        </p:spPr>
        <p:txBody>
          <a:bodyPr>
            <a:norm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200" b="1" dirty="0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       </a:t>
            </a:r>
            <a:r>
              <a:rPr lang="sk-SK" sz="1200" b="1" dirty="0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Klonovanie repozitára</a:t>
            </a:r>
            <a:endParaRPr lang="en-US" sz="1200" b="1" dirty="0">
              <a:solidFill>
                <a:srgbClr val="00B0F0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Najskôr je potrebné stiahnuť zdrojový kód projektu z </a:t>
            </a:r>
            <a:r>
              <a:rPr lang="sk-SK" sz="12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GitHubu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Na to použite príkaz na </a:t>
            </a:r>
            <a:r>
              <a:rPr lang="en-US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        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klonovanie. Otvorte terminál alebo príkazový riadok a vykonajte tieto kroky:</a:t>
            </a:r>
            <a:endParaRPr lang="ru-RU" sz="12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Stiahnite projekt: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git clone https://github.com/egorvergun/autosite_wt.git.</a:t>
            </a:r>
            <a:endParaRPr lang="ru-RU" sz="12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Následne prejdite do adresára s projektom pomocou príkazu: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cd </a:t>
            </a:r>
            <a:r>
              <a:rPr lang="sk-SK" sz="12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autosite_wt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  <a:endParaRPr lang="ru-RU" sz="12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sk-SK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611A49-5472-4204-8871-1B4D574D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976" y="1403763"/>
            <a:ext cx="5592024" cy="22029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275591-45F8-4853-B530-1E597DAF0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0993" y="-2142125"/>
            <a:ext cx="61770" cy="676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1CE05E-62F6-45F7-9784-407D84B1228E}"/>
              </a:ext>
            </a:extLst>
          </p:cNvPr>
          <p:cNvSpPr txBox="1"/>
          <p:nvPr/>
        </p:nvSpPr>
        <p:spPr>
          <a:xfrm>
            <a:off x="291322" y="3429000"/>
            <a:ext cx="11609356" cy="3078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200" b="1" dirty="0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        </a:t>
            </a:r>
            <a:r>
              <a:rPr lang="sk-SK" sz="1200" b="1" dirty="0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Inštalácia závislostí</a:t>
            </a:r>
            <a:endParaRPr lang="ru-RU" sz="1200" dirty="0">
              <a:solidFill>
                <a:srgbClr val="00B0F0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 stiahnutí projektu sa uistite, že sa nachádzate v koreňovom adresári projektu. Tu spustite príkaz na inštaláciu všetkých potrebných balíčkov: </a:t>
            </a:r>
            <a:r>
              <a:rPr lang="sk-SK" sz="12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npm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install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Tento krok zabezpečí, že všetky knižnice a závislosti potrebné na fungovanie aplikácie budú nainštalované.</a:t>
            </a:r>
            <a:endParaRPr lang="en-US" sz="12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endParaRPr lang="ru-RU" sz="12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sk-SK" sz="1200" b="1" dirty="0">
                <a:solidFill>
                  <a:srgbClr val="00B0F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Nastavenie databázy</a:t>
            </a:r>
            <a:endParaRPr lang="ru-RU" sz="1200" dirty="0">
              <a:solidFill>
                <a:srgbClr val="00B0F0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 spustenie databázy použite príkaz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docker-compose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up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-d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ktorý aktivuje služby.</a:t>
            </a:r>
            <a:endParaRPr lang="ru-RU" sz="12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Následne inicializujte </a:t>
            </a:r>
            <a:r>
              <a:rPr lang="sk-SK" sz="12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Prisma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ak ešte nemáte nainštalovanú </a:t>
            </a:r>
            <a:r>
              <a:rPr lang="sk-SK" sz="12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Prisma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CLI, použite príkaz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npm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install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prisma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--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save-dev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na jeho inštaláciu. </a:t>
            </a:r>
            <a:endParaRPr lang="en-US" sz="12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Potom spustite príkaz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npx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prisma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init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ktorý vygeneruje súbor </a:t>
            </a:r>
            <a:r>
              <a:rPr lang="sk-SK" sz="12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schema.prisma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slúžiaci na definovanie databázového </a:t>
            </a:r>
            <a:r>
              <a:rPr lang="sk-SK" sz="12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schématu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  <a:endParaRPr lang="ru-RU" sz="12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 inicializáciu databázového </a:t>
            </a:r>
            <a:r>
              <a:rPr lang="sk-SK" sz="12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schématu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spustite migrácie pomocou príkazu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npx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prisma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migrate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--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name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init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  <a:endParaRPr lang="ru-RU" sz="12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 záver použite nástroj </a:t>
            </a:r>
            <a:r>
              <a:rPr lang="sk-SK" sz="12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Prisma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Studio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ktorý spustíte príkazom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npx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prisma</a:t>
            </a:r>
            <a:r>
              <a:rPr lang="sk-SK" sz="12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sk-SK" sz="1200" b="1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studio</a:t>
            </a:r>
            <a:r>
              <a:rPr lang="sk-SK" sz="12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Tento nástroj umožňuje prehliadať a spravovať záznamy v databáze prostredníctvom užívateľsky prívetivého rozhrania.</a:t>
            </a:r>
            <a:endParaRPr lang="ru-RU" sz="12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1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8A7749-DB37-FBD9-BD71-B952F436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711" y="-115777"/>
            <a:ext cx="10353762" cy="970450"/>
          </a:xfrm>
        </p:spPr>
        <p:txBody>
          <a:bodyPr>
            <a:normAutofit/>
          </a:bodyPr>
          <a:lstStyle/>
          <a:p>
            <a:r>
              <a:rPr lang="sk-SK" sz="3600" b="1" dirty="0">
                <a:latin typeface="BankGothic Md BT" panose="020B0807020203060204" pitchFamily="34" charset="0"/>
              </a:rPr>
              <a:t>Použité technológie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FC083A2-EFF6-ED32-2478-536D3A74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756" y="1158261"/>
            <a:ext cx="11656144" cy="5530977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Použité technológie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600" b="1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r>
              <a:rPr lang="sk-SK" sz="16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HTML, CSS, JavaScript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Flexbpx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MUI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Next.js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600" b="1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sk-SK" sz="16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Next.js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Prisma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6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Databáza</a:t>
            </a:r>
            <a:r>
              <a:rPr lang="sk-SK" sz="16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Použitá je databáza </a:t>
            </a:r>
            <a:r>
              <a:rPr lang="sk-SK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</a:t>
            </a:r>
            <a:r>
              <a:rPr lang="sk-SK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sk-SK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spsutenie</a:t>
            </a:r>
            <a:r>
              <a:rPr lang="sk-SK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 cez </a:t>
            </a:r>
            <a:r>
              <a:rPr lang="sk-SK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6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Ďalšie technológie</a:t>
            </a:r>
            <a:r>
              <a:rPr lang="sk-SK" sz="16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6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Git: na správu verzií.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sk-SK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913251-0F51-4DEF-AF42-2DE52E510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51893" y="-2558112"/>
            <a:ext cx="61770" cy="6763800"/>
          </a:xfrm>
          <a:prstGeom prst="rect">
            <a:avLst/>
          </a:prstGeom>
        </p:spPr>
      </p:pic>
      <p:pic>
        <p:nvPicPr>
          <p:cNvPr id="4098" name="Picture 2" descr="A Simple Understanding of HTML, CSS, and JavaScript">
            <a:extLst>
              <a:ext uri="{FF2B5EF4-FFF2-40B4-BE49-F238E27FC236}">
                <a16:creationId xmlns:a16="http://schemas.microsoft.com/office/drawing/2014/main" id="{B19E1A79-AE20-423B-9833-B7B42322C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61"/>
            <a:ext cx="6095362" cy="34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CDF18BF-7DDF-4308-B338-8FBFAFF3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2" y="3260597"/>
            <a:ext cx="6043774" cy="34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11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8A7749-DB37-FBD9-BD71-B952F436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8268" y="0"/>
            <a:ext cx="10353762" cy="97045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4000" b="1" dirty="0">
                <a:effectLst/>
                <a:latin typeface="BankGothic Lt BT" panose="020B060702020306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Popis testovania</a:t>
            </a:r>
            <a:endParaRPr lang="ru-RU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FC083A2-EFF6-ED32-2478-536D3A74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02" y="1148736"/>
            <a:ext cx="6750868" cy="553097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1700" b="1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Testované funkcie:</a:t>
            </a:r>
            <a:endParaRPr lang="ru-RU" sz="17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sk-SK" sz="1700" b="1" dirty="0" err="1">
                <a:solidFill>
                  <a:srgbClr val="92D05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  <a:r>
              <a:rPr lang="sk-SK" sz="1700" dirty="0">
                <a:solidFill>
                  <a:srgbClr val="92D05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</a:t>
            </a:r>
            <a:endParaRPr lang="ru-RU" sz="1700" dirty="0">
              <a:solidFill>
                <a:srgbClr val="92D050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7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Kontrola </a:t>
            </a:r>
            <a:r>
              <a:rPr lang="sk-SK" sz="17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responzívneho</a:t>
            </a:r>
            <a:r>
              <a:rPr lang="sk-SK" sz="17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zobrazenia na rôznych zariadeniach (mobil, tablet, PC).</a:t>
            </a:r>
            <a:endParaRPr lang="ru-RU" sz="17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7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Testovanie interaktívnych prvkov (formuláre, tlačidlá, prihlásenie).</a:t>
            </a:r>
            <a:endParaRPr lang="en-US" sz="17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ru-RU" sz="17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sk-SK" sz="1700" b="1" dirty="0" err="1">
                <a:solidFill>
                  <a:srgbClr val="92D05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</a:t>
            </a:r>
            <a:r>
              <a:rPr lang="sk-SK" sz="1700" dirty="0">
                <a:solidFill>
                  <a:srgbClr val="92D05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</a:t>
            </a:r>
            <a:endParaRPr lang="ru-RU" sz="1700" dirty="0">
              <a:solidFill>
                <a:srgbClr val="92D050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7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 volania: GET, POST, PUT, DELETE na rôznych </a:t>
            </a:r>
            <a:r>
              <a:rPr lang="sk-SK" sz="17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endpointoch</a:t>
            </a:r>
            <a:r>
              <a:rPr lang="sk-SK" sz="17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  <a:endParaRPr lang="ru-RU" sz="17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7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Overenie chýb (nesprávne údaje, chýbajúce polia ).</a:t>
            </a:r>
            <a:endParaRPr lang="en-US" sz="17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ru-RU" sz="17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sk-SK" sz="1700" b="1" dirty="0">
                <a:solidFill>
                  <a:srgbClr val="92D05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Databáza</a:t>
            </a:r>
            <a:r>
              <a:rPr lang="sk-SK" sz="1700" dirty="0">
                <a:solidFill>
                  <a:srgbClr val="92D050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</a:t>
            </a:r>
            <a:endParaRPr lang="ru-RU" sz="1700" dirty="0">
              <a:solidFill>
                <a:srgbClr val="92D050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7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Vkladanie a čítanie údajov z databázy.</a:t>
            </a:r>
            <a:endParaRPr lang="ru-RU" sz="17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sk-SK" sz="17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Kontrola integrity údajov (napr. unikátne ID, validácia typov, o</a:t>
            </a:r>
            <a:endParaRPr lang="en-US" sz="17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sk-SK" sz="17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chrana</a:t>
            </a:r>
            <a:r>
              <a:rPr lang="sk-SK" sz="17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pred SQL </a:t>
            </a:r>
            <a:r>
              <a:rPr lang="sk-SK" sz="17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Injection</a:t>
            </a:r>
            <a:r>
              <a:rPr lang="sk-SK" sz="17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).</a:t>
            </a:r>
            <a:endParaRPr lang="ru-RU" sz="17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6900" indent="0">
              <a:buNone/>
            </a:pPr>
            <a:endParaRPr lang="sk-SK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913251-0F51-4DEF-AF42-2DE52E510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51015" y="-2540005"/>
            <a:ext cx="61770" cy="6763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B71E42-2DD2-4192-956C-36868F65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00" y="0"/>
            <a:ext cx="542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4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8A7749-DB37-FBD9-BD71-B952F436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68168" y="0"/>
            <a:ext cx="10353762" cy="97045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k-SK" sz="4000" b="1" dirty="0">
                <a:effectLst/>
                <a:latin typeface="BankGothic Lt BT" panose="020B060702020306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Výsledky testov</a:t>
            </a:r>
            <a:endParaRPr lang="ru-RU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FC083A2-EFF6-ED32-2478-536D3A74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02" y="1263648"/>
            <a:ext cx="6750868" cy="5530977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5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  <a:r>
              <a:rPr lang="sk-SK" sz="15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bol plne </a:t>
            </a:r>
            <a:r>
              <a:rPr lang="sk-SK" sz="15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responzívny</a:t>
            </a:r>
            <a:r>
              <a:rPr lang="sk-SK" sz="15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na moderných prehliadačoch (Chrome, Firefox, Safari).</a:t>
            </a:r>
            <a:endParaRPr lang="ru-RU" sz="15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5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 odpovedalo správne na všetky </a:t>
            </a:r>
            <a:r>
              <a:rPr lang="sk-SK" sz="1500" dirty="0" err="1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validné</a:t>
            </a:r>
            <a:r>
              <a:rPr lang="sk-SK" sz="15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požiadavky.</a:t>
            </a:r>
            <a:endParaRPr lang="ru-RU" sz="15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k-SK" sz="1500" dirty="0"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Databázové operácie prebehli úspešne, bez úniku údajov.</a:t>
            </a:r>
            <a:endParaRPr lang="ru-RU" sz="1500" dirty="0"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6900" indent="0">
              <a:buNone/>
            </a:pPr>
            <a:endParaRPr lang="sk-SK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913251-0F51-4DEF-AF42-2DE52E510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51015" y="-2540005"/>
            <a:ext cx="61770" cy="67638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501094C-614F-4C8C-BDC7-3C77523CA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12" y="2788768"/>
            <a:ext cx="6636574" cy="376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D850133-D28A-40D0-9C31-1593A9FEF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86" y="811009"/>
            <a:ext cx="4963112" cy="282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84D1106-1906-4190-9560-74386D647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385" y="2517181"/>
            <a:ext cx="4963113" cy="281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8157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521</TotalTime>
  <Words>620</Words>
  <Application>Microsoft Office PowerPoint</Application>
  <PresentationFormat>Широкоэкранный</PresentationFormat>
  <Paragraphs>78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Amazon Ember</vt:lpstr>
      <vt:lpstr>Arial</vt:lpstr>
      <vt:lpstr>BankGothic Lt BT</vt:lpstr>
      <vt:lpstr>BankGothic Md BT</vt:lpstr>
      <vt:lpstr>Calibri</vt:lpstr>
      <vt:lpstr>Calisto MT</vt:lpstr>
      <vt:lpstr>Courier New</vt:lpstr>
      <vt:lpstr>Symbol</vt:lpstr>
      <vt:lpstr>Wingdings</vt:lpstr>
      <vt:lpstr>Wingdings 2</vt:lpstr>
      <vt:lpstr>Сланец</vt:lpstr>
      <vt:lpstr>Webové -Brabus</vt:lpstr>
      <vt:lpstr>Frontend </vt:lpstr>
      <vt:lpstr>Car selector</vt:lpstr>
      <vt:lpstr>Презентация PowerPoint</vt:lpstr>
      <vt:lpstr>Backend</vt:lpstr>
      <vt:lpstr>Inštrukcie na spustenie</vt:lpstr>
      <vt:lpstr>Použité technológie</vt:lpstr>
      <vt:lpstr>Popis testovania</vt:lpstr>
      <vt:lpstr>Výsledky testov</vt:lpstr>
      <vt:lpstr>Mobilna Verzia</vt:lpstr>
      <vt:lpstr>Ďakujeme vám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Webové -Brabus</dc:title>
  <dc:creator>Matúš Stahovec</dc:creator>
  <cp:lastModifiedBy>Кособуцкий Ян</cp:lastModifiedBy>
  <cp:revision>20</cp:revision>
  <dcterms:created xsi:type="dcterms:W3CDTF">2024-12-05T12:14:48Z</dcterms:created>
  <dcterms:modified xsi:type="dcterms:W3CDTF">2024-12-10T22:59:30Z</dcterms:modified>
</cp:coreProperties>
</file>